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33885-06F6-40C0-8CFF-94178B147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51158CD-5DC6-4639-9B57-B2F33F2D2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6BF41F-E6E4-4B68-894B-8AF4783F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109BAC-AFA7-410E-85EA-9C88FC3F7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973571-CD47-49A8-AFB2-E143EE48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56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90CBE-48C5-4BE1-9CED-098C1B3E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522C06-CD43-47D9-A0B0-7AFAEEC89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1E9AE8-0D01-43EF-8A22-B10873C9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F2ACF-9B8E-4751-BD42-71B62DF60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BC27E2-FB9F-4722-924F-A6D95007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30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E27AE95-97C7-45F0-9F6C-4ED0883CE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02A303-7D10-4D85-A280-4567E34D4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928064-787F-47D4-A60F-BCD33476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AE8F6F-6831-4B87-8611-81D3A386F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0A4EA9-EA84-4005-8D7D-5C6A45A1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11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B6E54-CC96-415F-960D-D729A05D1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2F90A0-1352-4904-BC3B-3C0B56BF1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F21E17-2E54-44F5-A505-E1AAC17CF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E6807F-1CB6-4C2B-A44D-2BDE2BDD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C3F562-44A2-4A16-ACCD-A67A307E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5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9BDA3D-981E-4ECE-89D9-F2FA207E4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BA1717-D0BD-4BDF-B204-1CFF99397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BFA194-EB07-4255-9957-8A32141DC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B185B4-46F7-4166-9D41-5919E59EB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1C07B3-8F48-4528-A0B9-A84ECE97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5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F5326-47E8-4822-9EE5-00CB3837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DEB55-ACBF-4090-9BDC-0189AA269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A1F1BE-FBE3-4CB0-8CBC-A7D1426BA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04FE57-5C9A-47CD-90F3-88C9043B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C91D78-D60B-48BF-B186-8F98215B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57D8FF-E2EF-40D1-954A-7C7E04F33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6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8539E-F3A3-4FBC-978F-FB54DAC39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BDBA01-3BE0-48A5-9349-E5804E6A8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BA5067-5ABE-4328-A81B-932AE9B4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05B5E97-DE5A-45D9-B84C-F907A1746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2B45FA-EDC3-4032-A021-D66E77A6A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95559A8-4A66-4F48-8E32-D193C76D1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BBB7542-1359-4F7B-AE9E-81E9F8265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60A8C65-1EAC-4410-B346-3BA481E79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23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9ED48-DE16-443C-97C2-28E987F9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F8DE32A-9A30-4E7E-A15B-0F19A551E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C7BB2C-D43B-4145-893E-C26E1775D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2E91AB-A47E-4FEF-A6CC-EA69463F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37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8CE2ACC-0D44-4A99-B31B-FC90D4CD7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A6B300-B5A2-4A3D-852F-53B63A9C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E630EF-B5A9-4E29-B082-391241B9D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54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4D8CFA-24B7-48DE-92ED-7FFA401DF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834C49-F1D4-4F15-9563-C8AABC84C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1572F7B-4B13-4E45-AADD-D0CD3A09B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4226DD-5934-4C29-96AF-E47A663A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D24DDC-D640-4D49-91CF-FA535392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26B4AF-07BC-4D91-BDB0-19B14D08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9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A8591-92B7-48BD-9845-E1AD4B05A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2418ED9-EE6B-4EFC-928A-97173041C9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50AAF8-96C9-426B-8593-01840B165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CE9E9A-2D00-42D7-86F7-6FBACF07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98D01F-6CD0-4453-B3F1-090F04CA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6F87CE-7406-49B8-98E7-29D57EEE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8C762-657E-4878-8694-11EE16F1D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CD643C-993C-464F-8ADC-2708CC569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C066B5-87B4-4196-94F4-BE880205B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BC22B-082B-438D-9006-2B038318EC1A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2028AD-2588-4C31-8587-0186A621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1F57AB-EFE6-489F-A8B0-D89DD927A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0D08-51CA-4EF2-8A82-E351F66AF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72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B3ED97-8EA7-4921-9EA0-58C7D40AE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73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A355DC6-8F21-4925-9FB8-1A05056EA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61" y="0"/>
            <a:ext cx="9694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144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</dc:creator>
  <cp:lastModifiedBy>Serg</cp:lastModifiedBy>
  <cp:revision>1</cp:revision>
  <dcterms:created xsi:type="dcterms:W3CDTF">2021-09-23T07:27:14Z</dcterms:created>
  <dcterms:modified xsi:type="dcterms:W3CDTF">2021-09-23T07:29:35Z</dcterms:modified>
</cp:coreProperties>
</file>